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236"/>
    <a:srgbClr val="3D6DC3"/>
    <a:srgbClr val="394AA1"/>
    <a:srgbClr val="3D5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3B117-74D7-4A20-9EFB-DC428C90A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7A569C0-4548-420B-8B09-6C0467529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2D9EE4-2596-4B70-A654-36198172F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1F713E-B9DF-4433-964C-B7883712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C7073C-5762-4858-905A-B7AE4951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DEB7013-6B26-4FC2-A1D5-32D86540820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5793378" y="91997"/>
            <a:ext cx="3270466" cy="88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7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D8F606-68C6-4D60-A309-0A29B550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A6B034-625D-410D-8785-7D5CEF531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5F0E14-BECA-4E9D-B435-B08E0963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2BE443-1C28-4B0B-AA33-ADC5EC0E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1EBF2E-E644-4716-901E-F3412562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7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FBDEADB-199C-470D-B71B-F17177416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D34DAF3-DCCE-4D58-A4B6-723D8EE4F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67B35B-161C-47B8-9EB0-DA5981D8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685839-EF79-4263-98C1-D5342468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1DDA9-0C78-4824-BEA8-D7D62458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41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1B9F1-0D72-41E0-8AE2-AC740DA9E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5D2369-E1A0-41C1-884D-65431C432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95F625-5B4D-4EDC-8F90-2544799F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2D2BC3-62F1-4293-95A0-8646F546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813AB9-01D6-4FA3-9849-893489C0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102A6-9576-49D4-B339-FFABCF7DA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7BD425-C3EA-4A80-8E29-A1216CCFB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93AEC1-681A-4B99-8ADF-79726F98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DD6D69-4E43-49DB-A033-663B14073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F715FC-ADA3-427C-8102-8B4C857F1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62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6647F7-3142-4B0F-8341-FAA23FB4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850B4-65E1-4147-8C5E-98F2F2596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F33AEE-03BA-4EB5-93D9-84E0D596B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E941B6-23F4-4F4E-85B3-EF2EFBC3E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0BC40D-795A-474F-B1A4-349C31AFD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B8E840-CC43-4813-97DA-5AD0E9692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15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85B9D7-176B-4865-A857-A292AA09D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6853E3-C17F-4F09-8E38-EC5639605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1FF6D3-C926-41AC-8440-23530366F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A4B7DF3-9D69-450D-B0D0-BA8B710DF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AF7F3F-1131-4260-95FC-C7C8A4ECC1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157872A-8B75-4B35-9156-60D809DB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AC79EE4-7758-4E80-B674-CB183202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911DEF-D188-4CDC-85D2-486AF03CA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91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02BA96-6606-44C3-B6A7-FA722F005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99ECFB6-8F1E-4A8B-A7EA-01547BAC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28FF1F6-3248-41C4-8B32-06BD6EFEE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DE8779C-E0F9-4E9C-9838-CB15F072E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6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129E956-D583-4701-ACA4-E71489D02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547984-BB10-4166-B064-CCA8FBF7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6D2FA37-DB16-4FC5-8A12-3B7AD9904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34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FB3FD2-0E98-4F1D-8398-6EF42B304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FF9C86-27F8-4901-AFFE-8B0476DD3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D71DA0-5DF7-495A-9320-18848F8C2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01E900-6635-4851-89E8-FF797860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9768ED-6D31-4C0B-A5C6-50DF4691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34AD1A-1CE1-4DA9-B6F3-56DF5C20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54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293948-9BDB-491C-BBCF-F74BE05C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4898870-A4DD-448F-9868-C2F65E347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2B42E5-BACB-4176-BDC9-0F7E12D68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D4B7D3-0ABC-4166-B77A-D5F1B81C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63E47D-0598-4026-A419-AF84613A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4EEBFC-BDCA-4118-98C6-EBC4166B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49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54E57D5-B204-4D97-9B2E-5CF8B352E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4DDA37-1EF6-466A-9FE2-87B851581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94EDC3-E717-40B4-9864-35543FC8B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391C-8D95-49BF-9A96-D2E13630C350}" type="datetimeFigureOut">
              <a:rPr lang="it-IT" smtClean="0"/>
              <a:t>09/09/2019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0D4B26-A97C-4B84-9068-393B026AB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C9F761-AB57-4626-964C-CEBB34812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69A7C-F7CD-4177-9823-CFAC4EF6C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10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00000">
              <a:srgbClr val="3D6DC3"/>
            </a:gs>
            <a:gs pos="81000">
              <a:schemeClr val="accent1">
                <a:lumMod val="50000"/>
              </a:schemeClr>
            </a:gs>
            <a:gs pos="32000">
              <a:schemeClr val="accent1">
                <a:lumMod val="50000"/>
              </a:schemeClr>
            </a:gs>
            <a:gs pos="27000">
              <a:srgbClr val="203864"/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>
            <a:extLst>
              <a:ext uri="{FF2B5EF4-FFF2-40B4-BE49-F238E27FC236}">
                <a16:creationId xmlns:a16="http://schemas.microsoft.com/office/drawing/2014/main" id="{842D820F-0F40-4037-9E69-2F68C154B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17" y="248014"/>
            <a:ext cx="4999909" cy="1212215"/>
          </a:xfrm>
        </p:spPr>
        <p:txBody>
          <a:bodyPr>
            <a:noAutofit/>
          </a:bodyPr>
          <a:lstStyle/>
          <a:p>
            <a:pPr algn="l"/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Cognome</a:t>
            </a:r>
          </a:p>
          <a:p>
            <a:pPr algn="l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Liceo delle Scienze Umane/Applicate</a:t>
            </a:r>
          </a:p>
          <a:p>
            <a:pPr algn="l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scolastico 2019/2020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5BE5C94-311C-4D29-9D81-F4CCD8BA9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9850"/>
              </p:ext>
            </p:extLst>
          </p:nvPr>
        </p:nvGraphicFramePr>
        <p:xfrm>
          <a:off x="62937" y="2960299"/>
          <a:ext cx="9015748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308">
                  <a:extLst>
                    <a:ext uri="{9D8B030D-6E8A-4147-A177-3AD203B41FA5}">
                      <a16:colId xmlns:a16="http://schemas.microsoft.com/office/drawing/2014/main" val="2191581582"/>
                    </a:ext>
                  </a:extLst>
                </a:gridCol>
                <a:gridCol w="5389076">
                  <a:extLst>
                    <a:ext uri="{9D8B030D-6E8A-4147-A177-3AD203B41FA5}">
                      <a16:colId xmlns:a16="http://schemas.microsoft.com/office/drawing/2014/main" val="2593795651"/>
                    </a:ext>
                  </a:extLst>
                </a:gridCol>
                <a:gridCol w="1301364">
                  <a:extLst>
                    <a:ext uri="{9D8B030D-6E8A-4147-A177-3AD203B41FA5}">
                      <a16:colId xmlns:a16="http://schemas.microsoft.com/office/drawing/2014/main" val="1807145457"/>
                    </a:ext>
                  </a:extLst>
                </a:gridCol>
              </a:tblGrid>
              <a:tr h="574040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STRUTTURA OSPITANTE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8794658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r>
                        <a:rPr lang="it-IT" sz="26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Sanitario…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2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ULSS N 2 DI FELTRE /CARDIOLOGIA….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8698961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Educativo…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731767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3925561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600" kern="1200" dirty="0">
                          <a:solidFill>
                            <a:srgbClr val="00123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424211"/>
                  </a:ext>
                </a:extLst>
              </a:tr>
            </a:tbl>
          </a:graphicData>
        </a:graphic>
      </p:graphicFrame>
      <p:sp>
        <p:nvSpPr>
          <p:cNvPr id="9" name="Sottotitolo 4">
            <a:extLst>
              <a:ext uri="{FF2B5EF4-FFF2-40B4-BE49-F238E27FC236}">
                <a16:creationId xmlns:a16="http://schemas.microsoft.com/office/drawing/2014/main" id="{9B853853-858F-4323-A77C-9ACCAA73DCB7}"/>
              </a:ext>
            </a:extLst>
          </p:cNvPr>
          <p:cNvSpPr txBox="1">
            <a:spLocks/>
          </p:cNvSpPr>
          <p:nvPr/>
        </p:nvSpPr>
        <p:spPr>
          <a:xfrm>
            <a:off x="-618409" y="2002184"/>
            <a:ext cx="10378440" cy="416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7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PERCORSI PER LE COMPETENZE TRASVERSALI E PER L’ORIENTAMENTO (PCTO)</a:t>
            </a:r>
          </a:p>
        </p:txBody>
      </p:sp>
      <p:sp>
        <p:nvSpPr>
          <p:cNvPr id="10" name="Sottotitolo 4">
            <a:extLst>
              <a:ext uri="{FF2B5EF4-FFF2-40B4-BE49-F238E27FC236}">
                <a16:creationId xmlns:a16="http://schemas.microsoft.com/office/drawing/2014/main" id="{85CDE03B-69CE-4F39-B2DE-783D8EDEF94B}"/>
              </a:ext>
            </a:extLst>
          </p:cNvPr>
          <p:cNvSpPr txBox="1">
            <a:spLocks/>
          </p:cNvSpPr>
          <p:nvPr/>
        </p:nvSpPr>
        <p:spPr>
          <a:xfrm>
            <a:off x="62937" y="6184650"/>
            <a:ext cx="9015748" cy="501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ORE PRESSO LE STRUTTURE:			   29				</a:t>
            </a:r>
          </a:p>
        </p:txBody>
      </p:sp>
    </p:spTree>
    <p:extLst>
      <p:ext uri="{BB962C8B-B14F-4D97-AF65-F5344CB8AC3E}">
        <p14:creationId xmlns:p14="http://schemas.microsoft.com/office/powerpoint/2010/main" val="148184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00000">
              <a:srgbClr val="3D6DC3"/>
            </a:gs>
            <a:gs pos="81000">
              <a:schemeClr val="accent1">
                <a:lumMod val="50000"/>
              </a:schemeClr>
            </a:gs>
            <a:gs pos="32000">
              <a:schemeClr val="accent1">
                <a:lumMod val="50000"/>
              </a:schemeClr>
            </a:gs>
            <a:gs pos="25000">
              <a:srgbClr val="203864"/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4">
            <a:extLst>
              <a:ext uri="{FF2B5EF4-FFF2-40B4-BE49-F238E27FC236}">
                <a16:creationId xmlns:a16="http://schemas.microsoft.com/office/drawing/2014/main" id="{E2F30AEC-B3A0-4A65-AE09-9D04BD604E3A}"/>
              </a:ext>
            </a:extLst>
          </p:cNvPr>
          <p:cNvSpPr txBox="1">
            <a:spLocks/>
          </p:cNvSpPr>
          <p:nvPr/>
        </p:nvSpPr>
        <p:spPr>
          <a:xfrm>
            <a:off x="146857" y="0"/>
            <a:ext cx="4999909" cy="1212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Cognome</a:t>
            </a:r>
          </a:p>
          <a:p>
            <a:pPr algn="l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Liceo delle Scienze Umane/Applicate</a:t>
            </a:r>
          </a:p>
          <a:p>
            <a:pPr algn="l"/>
            <a:r>
              <a:rPr 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scolastico 2019/2020</a:t>
            </a:r>
          </a:p>
        </p:txBody>
      </p:sp>
      <p:sp>
        <p:nvSpPr>
          <p:cNvPr id="8" name="Sottotitolo 4">
            <a:extLst>
              <a:ext uri="{FF2B5EF4-FFF2-40B4-BE49-F238E27FC236}">
                <a16:creationId xmlns:a16="http://schemas.microsoft.com/office/drawing/2014/main" id="{ED401B7A-9790-4849-853A-87E8488BB17F}"/>
              </a:ext>
            </a:extLst>
          </p:cNvPr>
          <p:cNvSpPr txBox="1">
            <a:spLocks/>
          </p:cNvSpPr>
          <p:nvPr/>
        </p:nvSpPr>
        <p:spPr>
          <a:xfrm>
            <a:off x="-617220" y="1533083"/>
            <a:ext cx="10378440" cy="416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A287D7-C3DF-4864-867C-783C4C8CDCF4}"/>
              </a:ext>
            </a:extLst>
          </p:cNvPr>
          <p:cNvSpPr txBox="1"/>
          <p:nvPr/>
        </p:nvSpPr>
        <p:spPr>
          <a:xfrm>
            <a:off x="770709" y="2377440"/>
            <a:ext cx="29081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A……………..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B………………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C…………..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B…………………</a:t>
            </a:r>
          </a:p>
          <a:p>
            <a:endParaRPr lang="it-IT" sz="2400" dirty="0"/>
          </a:p>
        </p:txBody>
      </p:sp>
      <p:pic>
        <p:nvPicPr>
          <p:cNvPr id="1026" name="Picture 2" descr="Risultati immagini per MEDICO">
            <a:extLst>
              <a:ext uri="{FF2B5EF4-FFF2-40B4-BE49-F238E27FC236}">
                <a16:creationId xmlns:a16="http://schemas.microsoft.com/office/drawing/2014/main" id="{561B78C1-E37B-48D2-8FD8-CFE6DEB37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766" y="2603345"/>
            <a:ext cx="3380694" cy="342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386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76</Words>
  <Application>Microsoft Office PowerPoint</Application>
  <PresentationFormat>Presentazione su schermo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bruno boz</cp:lastModifiedBy>
  <cp:revision>9</cp:revision>
  <dcterms:created xsi:type="dcterms:W3CDTF">2019-02-27T10:29:46Z</dcterms:created>
  <dcterms:modified xsi:type="dcterms:W3CDTF">2019-09-09T11:16:34Z</dcterms:modified>
</cp:coreProperties>
</file>